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68" r:id="rId2"/>
    <p:sldId id="258" r:id="rId3"/>
    <p:sldId id="274" r:id="rId4"/>
    <p:sldId id="275" r:id="rId5"/>
    <p:sldId id="276" r:id="rId6"/>
    <p:sldId id="277" r:id="rId7"/>
    <p:sldId id="27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5574"/>
  </p:normalViewPr>
  <p:slideViewPr>
    <p:cSldViewPr snapToGrid="0" snapToObjects="1">
      <p:cViewPr varScale="1">
        <p:scale>
          <a:sx n="101" d="100"/>
          <a:sy n="101" d="100"/>
        </p:scale>
        <p:origin x="216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6395-6655-5544-928A-BFC47AFB7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E91EE-7974-5148-B6BF-DBBE75B2E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04373-9D2D-CB49-9945-3D218305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47F15-7CE0-244B-912F-9A6490A1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88332-DAD7-8E4C-AD46-18EBB3B6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4878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7ECC-1CE0-0C47-A461-6FBC2D58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B7DD4-02E8-9D40-8DF4-9ECE318C3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9D8E1-A590-D64D-A31B-0BDF557E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67FDD-5B8D-CC4E-AD2B-08DED20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27B5-A9FC-B34A-9D97-4662FED5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7475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49105-6C8E-3645-90CF-994F5D602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1BEE9-1374-3745-A642-81BB306A1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8DDD-F45D-9B40-A5EF-D151F2FF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7ED5-444A-EA4E-A321-A5F157F4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3910-CEE6-3D43-BA2B-B8B275C1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56153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CAC6-ED1B-8B49-90F6-8641A785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FF80C-0E34-3044-A79E-402F196F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BD7FF-70CB-7740-B014-F0FCC608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386B3-90BC-E541-9856-653FB837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8B43-9B20-B344-965D-1ADCFBB5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9506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2DA7-26A9-C144-A1FB-126B05C1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C67A9-90CE-9F4E-B00C-8C5BDB045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1B7CA-DE95-5849-ADB6-3F4DDBF1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28514-6CF8-E247-A118-0A204D96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A4D7A-8936-8F4A-B5E7-033DEF26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6121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46DA-88BC-0340-BAB8-228DBF08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15984-3470-204D-A6DE-3B91392A4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0ECA3-B2E5-DC48-BD38-6DAAB24D0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E11DE-6612-0D4F-B1E7-D03FF2ED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E1D2-1C57-274A-AF5C-CCEA7499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649EB-12CD-3245-A3FF-B9898117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63945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D35E-07B4-4949-818C-A486ABC1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FC779-252F-5D47-95FB-EE587DE3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3861B-9489-D041-9E4F-384AEDDAA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F9DAD-A388-3D4C-A54B-A068B5B78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50D78-510C-8A4F-9755-4DEF5379C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299D1-B3FE-A845-86FB-EFBC780B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4E2D8-40CC-E146-B6C1-7CC0D827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F0309-0EA9-3749-8E9D-3C7CC7C0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264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B771-1D0A-AF44-AD38-019CDBC7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14417-7153-9749-BF8D-96CB80B1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0563C-88A4-2E4B-9CC9-866FF042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87AD1-85F7-3643-8E15-5097FF43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7434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1AF3B7-8A79-D143-9CA2-E9DFF06E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5C66E-DA0A-B345-B561-271F50EC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F3390-7066-F54F-B87D-152D83E2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34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3B19-7C32-0C45-8EF3-61F14B2B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7875-9C8B-3747-8D04-4EAA6DB8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B1DA2-1B4D-F54A-BC03-C69AC043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43398-A725-CF48-91B3-F24720F5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1F203-3361-ED43-B8C7-918729FA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492B5-158B-A84C-BA1A-30A320A1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6059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A074F-5445-334A-B70E-A97578B6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878C3-C3DD-7644-AB13-B5413F7BC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944B8-82F9-3D4F-900B-CBEC1E316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A084-B01E-6149-A387-D600E306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20F11-A371-514C-A9AA-C10E5507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1954F-E968-1841-ADDE-BE046546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9058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DC1BF-BA7F-8F41-8E12-904348B8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446F-6C9E-CA4F-BB62-5A6C0FDCD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35C6F-3F65-BB4F-9FC4-CB0241618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D9116-79CF-7247-969A-D4136F52778F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672E-D187-0B4F-9E06-25DBB54DD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A73CD-BBBB-FE47-B6CD-543F98A8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1A67-52BF-6948-A966-921AA06211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286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1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mp3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mp3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mp3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5.mp3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6.mp3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7.mp3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8.mp3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9.mp3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0.mp3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1.mp3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mp3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Users/user/Desktop/1%2064/&#3611;&#3619;&#3632;&#3585;&#3623;&#3604;&#3626;&#3639;&#3656;&#3629;/0&#3626;&#3656;&#3591;/2Interactive%20book%20&#3588;&#3635;&#3588;&#3621;&#3657;&#3629;&#3591;&#3592;&#3629;&#3591;&#3612;&#3621;&#3652;&#3617;&#3657;.pptx#-1,1,PowerPoint Presentatio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3E177D-9F09-5F4B-9ECF-BD2FCD44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" b="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380D5-D6EA-B646-94C2-AD80A558F99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272E4-5D38-9344-AC2B-0B551C8E9A29}"/>
              </a:ext>
            </a:extLst>
          </p:cNvPr>
          <p:cNvSpPr/>
          <p:nvPr/>
        </p:nvSpPr>
        <p:spPr>
          <a:xfrm>
            <a:off x="6096000" y="0"/>
            <a:ext cx="3937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9534A-DEBB-A447-856F-D7B4534FF1C9}"/>
              </a:ext>
            </a:extLst>
          </p:cNvPr>
          <p:cNvSpPr txBox="1"/>
          <p:nvPr/>
        </p:nvSpPr>
        <p:spPr>
          <a:xfrm>
            <a:off x="6362669" y="284669"/>
            <a:ext cx="582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คำคล้องจอง</a:t>
            </a:r>
          </a:p>
          <a:p>
            <a:pPr algn="ctr"/>
            <a:r>
              <a:rPr lang="th-TH" sz="72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</a:t>
            </a:r>
            <a:r>
              <a:rPr lang="th-TH" sz="72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72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</a:t>
            </a:r>
            <a:r>
              <a:rPr lang="th-TH" sz="72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r>
              <a:rPr lang="th-TH" sz="72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</a:t>
            </a:r>
            <a:r>
              <a:rPr lang="th-TH" sz="72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ม้</a:t>
            </a:r>
            <a:r>
              <a:rPr lang="th-TH" sz="72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</a:p>
        </p:txBody>
      </p:sp>
      <p:pic>
        <p:nvPicPr>
          <p:cNvPr id="13" name="Picture 12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CCD148-3630-A34B-933B-7E56D536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803" y="5920912"/>
            <a:ext cx="769441" cy="76944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hlinkClick r:id="" action="ppaction://noaction" highlightClick="1">
              <a:snd r:embed="rId4" name="t1.mp3"/>
            </a:hlinkClick>
            <a:extLst>
              <a:ext uri="{FF2B5EF4-FFF2-40B4-BE49-F238E27FC236}">
                <a16:creationId xmlns:a16="http://schemas.microsoft.com/office/drawing/2014/main" id="{B45C754C-63E3-EC47-8797-E7ABC4372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2983" y="284669"/>
            <a:ext cx="649080" cy="6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2CD8816-30D1-BC4E-B11F-13499B0F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90500" y="-72887"/>
            <a:ext cx="12573000" cy="6857999"/>
          </a:xfrm>
          <a:prstGeom prst="rect">
            <a:avLst/>
          </a:prstGeom>
        </p:spPr>
      </p:pic>
      <p:pic>
        <p:nvPicPr>
          <p:cNvPr id="4" name="Picture 3">
            <a:hlinkClick r:id="" action="ppaction://noaction">
              <a:snd r:embed="rId3" name="t21.mp3"/>
            </a:hlinkClick>
            <a:extLst>
              <a:ext uri="{FF2B5EF4-FFF2-40B4-BE49-F238E27FC236}">
                <a16:creationId xmlns:a16="http://schemas.microsoft.com/office/drawing/2014/main" id="{A1E14A4B-44A8-4C45-A2E2-C559AC55A1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43944" y="1209900"/>
            <a:ext cx="3091069" cy="3091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2B310-0148-2D45-82D1-3D23123CB12F}"/>
              </a:ext>
            </a:extLst>
          </p:cNvPr>
          <p:cNvSpPr txBox="1"/>
          <p:nvPr/>
        </p:nvSpPr>
        <p:spPr>
          <a:xfrm>
            <a:off x="-920772" y="4713200"/>
            <a:ext cx="7748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รูปทรงรี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ยาว ดิบขาวสุกส้ม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เนื้อหวานน่าชม  รสกลมกล่อมดี</a:t>
            </a:r>
            <a:endParaRPr lang="en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hlinkClick r:id="" action="ppaction://noaction">
              <a:snd r:embed="rId5" name="t22.mp3"/>
            </a:hlinkClick>
            <a:extLst>
              <a:ext uri="{FF2B5EF4-FFF2-40B4-BE49-F238E27FC236}">
                <a16:creationId xmlns:a16="http://schemas.microsoft.com/office/drawing/2014/main" id="{5839339E-640C-FB48-83A7-FD8641B294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016987" y="1240364"/>
            <a:ext cx="2998605" cy="2998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AE33-A42D-3F49-B910-9BA3670560D5}"/>
              </a:ext>
            </a:extLst>
          </p:cNvPr>
          <p:cNvSpPr txBox="1"/>
          <p:nvPr/>
        </p:nvSpPr>
        <p:spPr>
          <a:xfrm>
            <a:off x="6364193" y="4702155"/>
            <a:ext cx="5827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ลูกกลมเป็นพวง  บ้างม่วงบ้างเขียว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เนื้อสวยใสเชียว  เปรี้ยวหวานต่างกัน </a:t>
            </a:r>
            <a:endParaRPr lang="en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2CEBE-F32B-9B40-B1DE-850ACAF6C87F}"/>
              </a:ext>
            </a:extLst>
          </p:cNvPr>
          <p:cNvGrpSpPr/>
          <p:nvPr/>
        </p:nvGrpSpPr>
        <p:grpSpPr>
          <a:xfrm>
            <a:off x="5739404" y="0"/>
            <a:ext cx="716596" cy="6858000"/>
            <a:chOff x="5739404" y="0"/>
            <a:chExt cx="71659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DD8E20-BAA7-FF49-A517-57B93CA684EF}"/>
                </a:ext>
              </a:extLst>
            </p:cNvPr>
            <p:cNvSpPr/>
            <p:nvPr/>
          </p:nvSpPr>
          <p:spPr>
            <a:xfrm>
              <a:off x="6096000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835366-0653-0946-8738-CEEC7FD77018}"/>
                </a:ext>
              </a:extLst>
            </p:cNvPr>
            <p:cNvSpPr/>
            <p:nvPr/>
          </p:nvSpPr>
          <p:spPr>
            <a:xfrm flipH="1">
              <a:off x="5739404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</p:grpSp>
      <p:pic>
        <p:nvPicPr>
          <p:cNvPr id="18" name="Picture 17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118EBE-6349-1E4B-A995-59F45A16A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2803" y="5920912"/>
            <a:ext cx="769441" cy="7694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A7E36D-D978-3B46-897E-11CA08C0E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1" y="5900134"/>
            <a:ext cx="764909" cy="76490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hlinkClick r:id="" action="ppaction://noaction">
              <a:snd r:embed="rId3" name="t21.mp3"/>
            </a:hlinkClick>
            <a:extLst>
              <a:ext uri="{FF2B5EF4-FFF2-40B4-BE49-F238E27FC236}">
                <a16:creationId xmlns:a16="http://schemas.microsoft.com/office/drawing/2014/main" id="{436FC959-32C1-484E-99F5-E26D73E1D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258" y="101691"/>
            <a:ext cx="649080" cy="6490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hlinkClick r:id="" action="ppaction://noaction">
              <a:snd r:embed="rId5" name="t22.mp3"/>
            </a:hlinkClick>
            <a:extLst>
              <a:ext uri="{FF2B5EF4-FFF2-40B4-BE49-F238E27FC236}">
                <a16:creationId xmlns:a16="http://schemas.microsoft.com/office/drawing/2014/main" id="{59179420-C0F1-304C-90F1-E346ED36D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710" y="128098"/>
            <a:ext cx="649080" cy="6490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A86BF01-DCC5-C04F-8993-8DDBC6AFED66}"/>
              </a:ext>
            </a:extLst>
          </p:cNvPr>
          <p:cNvSpPr/>
          <p:nvPr/>
        </p:nvSpPr>
        <p:spPr>
          <a:xfrm>
            <a:off x="-44728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03A15C-7289-E044-862C-06E6014C2166}"/>
              </a:ext>
            </a:extLst>
          </p:cNvPr>
          <p:cNvSpPr/>
          <p:nvPr/>
        </p:nvSpPr>
        <p:spPr>
          <a:xfrm>
            <a:off x="11671177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582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2CD8816-30D1-BC4E-B11F-13499B0F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90500" y="-72887"/>
            <a:ext cx="12573000" cy="6857999"/>
          </a:xfrm>
          <a:prstGeom prst="rect">
            <a:avLst/>
          </a:prstGeom>
        </p:spPr>
      </p:pic>
      <p:pic>
        <p:nvPicPr>
          <p:cNvPr id="4" name="Picture 3">
            <a:hlinkClick r:id="" action="ppaction://noaction">
              <a:snd r:embed="rId3" name="t31.mp3"/>
            </a:hlinkClick>
            <a:extLst>
              <a:ext uri="{FF2B5EF4-FFF2-40B4-BE49-F238E27FC236}">
                <a16:creationId xmlns:a16="http://schemas.microsoft.com/office/drawing/2014/main" id="{A1E14A4B-44A8-4C45-A2E2-C559AC55A1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9197" y="833241"/>
            <a:ext cx="3624944" cy="3624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2B310-0148-2D45-82D1-3D23123CB12F}"/>
              </a:ext>
            </a:extLst>
          </p:cNvPr>
          <p:cNvSpPr txBox="1"/>
          <p:nvPr/>
        </p:nvSpPr>
        <p:spPr>
          <a:xfrm>
            <a:off x="-920772" y="4713200"/>
            <a:ext cx="7748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ผลสีส้ม ๆ   อุดมวิตามิน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เนื้อฉ่ำหวานลิ้น    กินแล้วแข็งแรง</a:t>
            </a:r>
            <a:endParaRPr lang="en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hlinkClick r:id="" action="ppaction://noaction">
              <a:snd r:embed="rId5" name="t32.mp3"/>
            </a:hlinkClick>
            <a:extLst>
              <a:ext uri="{FF2B5EF4-FFF2-40B4-BE49-F238E27FC236}">
                <a16:creationId xmlns:a16="http://schemas.microsoft.com/office/drawing/2014/main" id="{5839339E-640C-FB48-83A7-FD8641B294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875622" y="844691"/>
            <a:ext cx="3507181" cy="3507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AE33-A42D-3F49-B910-9BA3670560D5}"/>
              </a:ext>
            </a:extLst>
          </p:cNvPr>
          <p:cNvSpPr txBox="1"/>
          <p:nvPr/>
        </p:nvSpPr>
        <p:spPr>
          <a:xfrm>
            <a:off x="6364193" y="4702155"/>
            <a:ext cx="5827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ออกลูกเป็นเครือ  แบ่งเหลือเป็นหวี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มีผลยาวรี  เนื้อสีขาวนวล</a:t>
            </a:r>
            <a:endParaRPr lang="en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2CEBE-F32B-9B40-B1DE-850ACAF6C87F}"/>
              </a:ext>
            </a:extLst>
          </p:cNvPr>
          <p:cNvGrpSpPr/>
          <p:nvPr/>
        </p:nvGrpSpPr>
        <p:grpSpPr>
          <a:xfrm>
            <a:off x="5739404" y="0"/>
            <a:ext cx="716596" cy="6858000"/>
            <a:chOff x="5739404" y="0"/>
            <a:chExt cx="71659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DD8E20-BAA7-FF49-A517-57B93CA684EF}"/>
                </a:ext>
              </a:extLst>
            </p:cNvPr>
            <p:cNvSpPr/>
            <p:nvPr/>
          </p:nvSpPr>
          <p:spPr>
            <a:xfrm>
              <a:off x="6096000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835366-0653-0946-8738-CEEC7FD77018}"/>
                </a:ext>
              </a:extLst>
            </p:cNvPr>
            <p:cNvSpPr/>
            <p:nvPr/>
          </p:nvSpPr>
          <p:spPr>
            <a:xfrm flipH="1">
              <a:off x="5739404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</p:grpSp>
      <p:pic>
        <p:nvPicPr>
          <p:cNvPr id="18" name="Picture 17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118EBE-6349-1E4B-A995-59F45A16A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2803" y="5920912"/>
            <a:ext cx="769441" cy="7694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A7E36D-D978-3B46-897E-11CA08C0E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1" y="5900134"/>
            <a:ext cx="764909" cy="76490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hlinkClick r:id="" action="ppaction://noaction" highlightClick="1">
              <a:snd r:embed="rId3" name="t31.mp3"/>
            </a:hlinkClick>
            <a:extLst>
              <a:ext uri="{FF2B5EF4-FFF2-40B4-BE49-F238E27FC236}">
                <a16:creationId xmlns:a16="http://schemas.microsoft.com/office/drawing/2014/main" id="{436FC959-32C1-484E-99F5-E26D73E1D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258" y="101691"/>
            <a:ext cx="649080" cy="6490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hlinkClick r:id="" action="ppaction://noaction">
              <a:snd r:embed="rId5" name="t32.mp3"/>
            </a:hlinkClick>
            <a:extLst>
              <a:ext uri="{FF2B5EF4-FFF2-40B4-BE49-F238E27FC236}">
                <a16:creationId xmlns:a16="http://schemas.microsoft.com/office/drawing/2014/main" id="{59179420-C0F1-304C-90F1-E346ED36D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710" y="128098"/>
            <a:ext cx="649080" cy="6490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A86BF01-DCC5-C04F-8993-8DDBC6AFED66}"/>
              </a:ext>
            </a:extLst>
          </p:cNvPr>
          <p:cNvSpPr/>
          <p:nvPr/>
        </p:nvSpPr>
        <p:spPr>
          <a:xfrm>
            <a:off x="-44728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en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03A15C-7289-E044-862C-06E6014C2166}"/>
              </a:ext>
            </a:extLst>
          </p:cNvPr>
          <p:cNvSpPr/>
          <p:nvPr/>
        </p:nvSpPr>
        <p:spPr>
          <a:xfrm>
            <a:off x="11671177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359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2CD8816-30D1-BC4E-B11F-13499B0F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90500" y="-72887"/>
            <a:ext cx="12573000" cy="6857999"/>
          </a:xfrm>
          <a:prstGeom prst="rect">
            <a:avLst/>
          </a:prstGeom>
        </p:spPr>
      </p:pic>
      <p:pic>
        <p:nvPicPr>
          <p:cNvPr id="4" name="Picture 3">
            <a:hlinkClick r:id="" action="ppaction://noaction">
              <a:snd r:embed="rId3" name="t41.mp3"/>
            </a:hlinkClick>
            <a:extLst>
              <a:ext uri="{FF2B5EF4-FFF2-40B4-BE49-F238E27FC236}">
                <a16:creationId xmlns:a16="http://schemas.microsoft.com/office/drawing/2014/main" id="{A1E14A4B-44A8-4C45-A2E2-C559AC55A1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43944" y="1209900"/>
            <a:ext cx="3091069" cy="3091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2B310-0148-2D45-82D1-3D23123CB12F}"/>
              </a:ext>
            </a:extLst>
          </p:cNvPr>
          <p:cNvSpPr txBox="1"/>
          <p:nvPr/>
        </p:nvSpPr>
        <p:spPr>
          <a:xfrm>
            <a:off x="-920772" y="4713200"/>
            <a:ext cx="7748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ผลชมพูอมแดง  แฝงด้วยวิตามิน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รสชาติหวานเปรี้ยวลิ้น  กินแล้วติดใจ</a:t>
            </a:r>
            <a:endParaRPr lang="en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hlinkClick r:id="" action="ppaction://noaction">
              <a:snd r:embed="rId5" name="t42.mp3"/>
            </a:hlinkClick>
            <a:extLst>
              <a:ext uri="{FF2B5EF4-FFF2-40B4-BE49-F238E27FC236}">
                <a16:creationId xmlns:a16="http://schemas.microsoft.com/office/drawing/2014/main" id="{5839339E-640C-FB48-83A7-FD8641B294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016987" y="1240364"/>
            <a:ext cx="2998605" cy="2998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AE33-A42D-3F49-B910-9BA3670560D5}"/>
              </a:ext>
            </a:extLst>
          </p:cNvPr>
          <p:cNvSpPr txBox="1"/>
          <p:nvPr/>
        </p:nvSpPr>
        <p:spPr>
          <a:xfrm>
            <a:off x="6364193" y="4702155"/>
            <a:ext cx="5827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เปลือกแข็งผลโต  โอ้โหน่าทาน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เนื้อเหลืองหอมหวาน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สำราญชื่นใจ </a:t>
            </a:r>
            <a:endParaRPr lang="en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2CEBE-F32B-9B40-B1DE-850ACAF6C87F}"/>
              </a:ext>
            </a:extLst>
          </p:cNvPr>
          <p:cNvGrpSpPr/>
          <p:nvPr/>
        </p:nvGrpSpPr>
        <p:grpSpPr>
          <a:xfrm>
            <a:off x="5739404" y="0"/>
            <a:ext cx="716596" cy="6858000"/>
            <a:chOff x="5739404" y="0"/>
            <a:chExt cx="71659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DD8E20-BAA7-FF49-A517-57B93CA684EF}"/>
                </a:ext>
              </a:extLst>
            </p:cNvPr>
            <p:cNvSpPr/>
            <p:nvPr/>
          </p:nvSpPr>
          <p:spPr>
            <a:xfrm>
              <a:off x="6096000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835366-0653-0946-8738-CEEC7FD77018}"/>
                </a:ext>
              </a:extLst>
            </p:cNvPr>
            <p:cNvSpPr/>
            <p:nvPr/>
          </p:nvSpPr>
          <p:spPr>
            <a:xfrm flipH="1">
              <a:off x="5739404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</p:grpSp>
      <p:pic>
        <p:nvPicPr>
          <p:cNvPr id="18" name="Picture 17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118EBE-6349-1E4B-A995-59F45A16A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2803" y="5920912"/>
            <a:ext cx="769441" cy="7694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A7E36D-D978-3B46-897E-11CA08C0E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1" y="5900134"/>
            <a:ext cx="764909" cy="76490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hlinkClick r:id="" action="ppaction://noaction">
              <a:snd r:embed="rId3" name="t41.mp3"/>
            </a:hlinkClick>
            <a:extLst>
              <a:ext uri="{FF2B5EF4-FFF2-40B4-BE49-F238E27FC236}">
                <a16:creationId xmlns:a16="http://schemas.microsoft.com/office/drawing/2014/main" id="{436FC959-32C1-484E-99F5-E26D73E1D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258" y="101691"/>
            <a:ext cx="649080" cy="6490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hlinkClick r:id="" action="ppaction://noaction">
              <a:snd r:embed="rId5" name="t42.mp3"/>
            </a:hlinkClick>
            <a:extLst>
              <a:ext uri="{FF2B5EF4-FFF2-40B4-BE49-F238E27FC236}">
                <a16:creationId xmlns:a16="http://schemas.microsoft.com/office/drawing/2014/main" id="{59179420-C0F1-304C-90F1-E346ED36D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710" y="128098"/>
            <a:ext cx="649080" cy="6490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A86BF01-DCC5-C04F-8993-8DDBC6AFED66}"/>
              </a:ext>
            </a:extLst>
          </p:cNvPr>
          <p:cNvSpPr/>
          <p:nvPr/>
        </p:nvSpPr>
        <p:spPr>
          <a:xfrm>
            <a:off x="-44728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03A15C-7289-E044-862C-06E6014C2166}"/>
              </a:ext>
            </a:extLst>
          </p:cNvPr>
          <p:cNvSpPr/>
          <p:nvPr/>
        </p:nvSpPr>
        <p:spPr>
          <a:xfrm>
            <a:off x="11671177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961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2CD8816-30D1-BC4E-B11F-13499B0F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90500" y="-72887"/>
            <a:ext cx="12573000" cy="6857999"/>
          </a:xfrm>
          <a:prstGeom prst="rect">
            <a:avLst/>
          </a:prstGeom>
        </p:spPr>
      </p:pic>
      <p:pic>
        <p:nvPicPr>
          <p:cNvPr id="4" name="Picture 3">
            <a:hlinkClick r:id="" action="ppaction://noaction">
              <a:snd r:embed="rId3" name="t51.mp3"/>
            </a:hlinkClick>
            <a:extLst>
              <a:ext uri="{FF2B5EF4-FFF2-40B4-BE49-F238E27FC236}">
                <a16:creationId xmlns:a16="http://schemas.microsoft.com/office/drawing/2014/main" id="{A1E14A4B-44A8-4C45-A2E2-C559AC55A1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05077" y="1044210"/>
            <a:ext cx="3391234" cy="3391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2B310-0148-2D45-82D1-3D23123CB12F}"/>
              </a:ext>
            </a:extLst>
          </p:cNvPr>
          <p:cNvSpPr txBox="1"/>
          <p:nvPr/>
        </p:nvSpPr>
        <p:spPr>
          <a:xfrm>
            <a:off x="-920772" y="4713200"/>
            <a:ext cx="7748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เนื้อเหลืองนั่นคือสี  รูปทรงกลมรี</a:t>
            </a:r>
          </a:p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หวานอมเปรี้ยวมีคุณค่า  ลองหารับประทาน</a:t>
            </a:r>
            <a:endParaRPr lang="en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hlinkClick r:id="" action="ppaction://noaction">
              <a:snd r:embed="rId5" name="t52.mp3"/>
            </a:hlinkClick>
            <a:extLst>
              <a:ext uri="{FF2B5EF4-FFF2-40B4-BE49-F238E27FC236}">
                <a16:creationId xmlns:a16="http://schemas.microsoft.com/office/drawing/2014/main" id="{5839339E-640C-FB48-83A7-FD8641B294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0068167">
            <a:off x="7391956" y="1376997"/>
            <a:ext cx="2392899" cy="2392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AE33-A42D-3F49-B910-9BA3670560D5}"/>
              </a:ext>
            </a:extLst>
          </p:cNvPr>
          <p:cNvSpPr txBox="1"/>
          <p:nvPr/>
        </p:nvSpPr>
        <p:spPr>
          <a:xfrm>
            <a:off x="6364193" y="4702155"/>
            <a:ext cx="5827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ผลเขียว ขาว ชมพู   หนูรู้จักไหม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หวานกรอบถูกใจ    เมื่อได้ลิ้มลอง</a:t>
            </a:r>
            <a:endParaRPr lang="en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2CEBE-F32B-9B40-B1DE-850ACAF6C87F}"/>
              </a:ext>
            </a:extLst>
          </p:cNvPr>
          <p:cNvGrpSpPr/>
          <p:nvPr/>
        </p:nvGrpSpPr>
        <p:grpSpPr>
          <a:xfrm>
            <a:off x="5739404" y="0"/>
            <a:ext cx="716596" cy="6858000"/>
            <a:chOff x="5739404" y="0"/>
            <a:chExt cx="71659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DD8E20-BAA7-FF49-A517-57B93CA684EF}"/>
                </a:ext>
              </a:extLst>
            </p:cNvPr>
            <p:cNvSpPr/>
            <p:nvPr/>
          </p:nvSpPr>
          <p:spPr>
            <a:xfrm>
              <a:off x="6096000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835366-0653-0946-8738-CEEC7FD77018}"/>
                </a:ext>
              </a:extLst>
            </p:cNvPr>
            <p:cNvSpPr/>
            <p:nvPr/>
          </p:nvSpPr>
          <p:spPr>
            <a:xfrm flipH="1">
              <a:off x="5739404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</p:grpSp>
      <p:pic>
        <p:nvPicPr>
          <p:cNvPr id="18" name="Picture 17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118EBE-6349-1E4B-A995-59F45A16A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2803" y="5920912"/>
            <a:ext cx="769441" cy="7694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A7E36D-D978-3B46-897E-11CA08C0E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1" y="5900134"/>
            <a:ext cx="764909" cy="76490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hlinkClick r:id="" action="ppaction://noaction">
              <a:snd r:embed="rId3" name="t51.mp3"/>
            </a:hlinkClick>
            <a:extLst>
              <a:ext uri="{FF2B5EF4-FFF2-40B4-BE49-F238E27FC236}">
                <a16:creationId xmlns:a16="http://schemas.microsoft.com/office/drawing/2014/main" id="{436FC959-32C1-484E-99F5-E26D73E1D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258" y="101691"/>
            <a:ext cx="649080" cy="6490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hlinkClick r:id="" action="ppaction://noaction">
              <a:snd r:embed="rId5" name="t52.mp3"/>
            </a:hlinkClick>
            <a:extLst>
              <a:ext uri="{FF2B5EF4-FFF2-40B4-BE49-F238E27FC236}">
                <a16:creationId xmlns:a16="http://schemas.microsoft.com/office/drawing/2014/main" id="{59179420-C0F1-304C-90F1-E346ED36D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710" y="128098"/>
            <a:ext cx="649080" cy="6490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A86BF01-DCC5-C04F-8993-8DDBC6AFED66}"/>
              </a:ext>
            </a:extLst>
          </p:cNvPr>
          <p:cNvSpPr/>
          <p:nvPr/>
        </p:nvSpPr>
        <p:spPr>
          <a:xfrm>
            <a:off x="-44728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03A15C-7289-E044-862C-06E6014C2166}"/>
              </a:ext>
            </a:extLst>
          </p:cNvPr>
          <p:cNvSpPr/>
          <p:nvPr/>
        </p:nvSpPr>
        <p:spPr>
          <a:xfrm>
            <a:off x="11671177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</a:p>
        </p:txBody>
      </p:sp>
      <p:pic>
        <p:nvPicPr>
          <p:cNvPr id="6" name="Picture 5">
            <a:hlinkClick r:id="" action="ppaction://noaction">
              <a:snd r:embed="rId5" name="t52.mp3"/>
            </a:hlinkClick>
            <a:extLst>
              <a:ext uri="{FF2B5EF4-FFF2-40B4-BE49-F238E27FC236}">
                <a16:creationId xmlns:a16="http://schemas.microsoft.com/office/drawing/2014/main" id="{8A8F162C-CA66-1540-8DC5-0CF69479545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638288">
            <a:off x="9464378" y="1339024"/>
            <a:ext cx="25654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1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2CD8816-30D1-BC4E-B11F-13499B0F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90500" y="-72887"/>
            <a:ext cx="12573000" cy="6857999"/>
          </a:xfrm>
          <a:prstGeom prst="rect">
            <a:avLst/>
          </a:prstGeom>
        </p:spPr>
      </p:pic>
      <p:pic>
        <p:nvPicPr>
          <p:cNvPr id="4" name="Picture 3">
            <a:hlinkClick r:id="" action="ppaction://noaction">
              <a:snd r:embed="rId3" name="t61.mp3"/>
            </a:hlinkClick>
            <a:extLst>
              <a:ext uri="{FF2B5EF4-FFF2-40B4-BE49-F238E27FC236}">
                <a16:creationId xmlns:a16="http://schemas.microsoft.com/office/drawing/2014/main" id="{A1E14A4B-44A8-4C45-A2E2-C559AC55A1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43944" y="1209900"/>
            <a:ext cx="3091069" cy="3091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2B310-0148-2D45-82D1-3D23123CB12F}"/>
              </a:ext>
            </a:extLst>
          </p:cNvPr>
          <p:cNvSpPr txBox="1"/>
          <p:nvPr/>
        </p:nvSpPr>
        <p:spPr>
          <a:xfrm>
            <a:off x="-920772" y="4713200"/>
            <a:ext cx="7748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เปลือกชมพูอมแดง  เป็นแหล่งวิตามิน</a:t>
            </a:r>
          </a:p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อยากแข็งแรงควรกิน  หวานรื่นลิ้นเริงรมย์</a:t>
            </a:r>
            <a:endParaRPr lang="en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hlinkClick r:id="" action="ppaction://noaction">
              <a:snd r:embed="rId5" name="t62.mp3"/>
            </a:hlinkClick>
            <a:extLst>
              <a:ext uri="{FF2B5EF4-FFF2-40B4-BE49-F238E27FC236}">
                <a16:creationId xmlns:a16="http://schemas.microsoft.com/office/drawing/2014/main" id="{5839339E-640C-FB48-83A7-FD8641B294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23718" y="1130522"/>
            <a:ext cx="2845490" cy="28454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AE33-A42D-3F49-B910-9BA3670560D5}"/>
              </a:ext>
            </a:extLst>
          </p:cNvPr>
          <p:cNvSpPr txBox="1"/>
          <p:nvPr/>
        </p:nvSpPr>
        <p:spPr>
          <a:xfrm>
            <a:off x="6364193" y="4702155"/>
            <a:ext cx="5827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กรี</a:t>
            </a:r>
            <a:r>
              <a:rPr lang="th-TH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บ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คล้ายมงกุฎ  เนื้อดุจปุยฝ้าย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แก้กระหายคลายร้อน  อ่อนนุ่มชื่นใจ </a:t>
            </a:r>
            <a:endParaRPr lang="en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2CEBE-F32B-9B40-B1DE-850ACAF6C87F}"/>
              </a:ext>
            </a:extLst>
          </p:cNvPr>
          <p:cNvGrpSpPr/>
          <p:nvPr/>
        </p:nvGrpSpPr>
        <p:grpSpPr>
          <a:xfrm>
            <a:off x="5739404" y="0"/>
            <a:ext cx="716596" cy="6858000"/>
            <a:chOff x="5739404" y="0"/>
            <a:chExt cx="71659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DD8E20-BAA7-FF49-A517-57B93CA684EF}"/>
                </a:ext>
              </a:extLst>
            </p:cNvPr>
            <p:cNvSpPr/>
            <p:nvPr/>
          </p:nvSpPr>
          <p:spPr>
            <a:xfrm>
              <a:off x="6096000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835366-0653-0946-8738-CEEC7FD77018}"/>
                </a:ext>
              </a:extLst>
            </p:cNvPr>
            <p:cNvSpPr/>
            <p:nvPr/>
          </p:nvSpPr>
          <p:spPr>
            <a:xfrm flipH="1">
              <a:off x="5739404" y="0"/>
              <a:ext cx="360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</p:grpSp>
      <p:pic>
        <p:nvPicPr>
          <p:cNvPr id="18" name="Picture 17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118EBE-6349-1E4B-A995-59F45A16A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2803" y="5920912"/>
            <a:ext cx="769441" cy="7694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A7E36D-D978-3B46-897E-11CA08C0E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1" y="5900134"/>
            <a:ext cx="764909" cy="76490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hlinkClick r:id="" action="ppaction://noaction">
              <a:snd r:embed="rId3" name="t61.mp3"/>
            </a:hlinkClick>
            <a:extLst>
              <a:ext uri="{FF2B5EF4-FFF2-40B4-BE49-F238E27FC236}">
                <a16:creationId xmlns:a16="http://schemas.microsoft.com/office/drawing/2014/main" id="{436FC959-32C1-484E-99F5-E26D73E1D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258" y="101691"/>
            <a:ext cx="649080" cy="6490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hlinkClick r:id="" action="ppaction://noaction" highlightClick="1">
              <a:snd r:embed="rId5" name="t62.mp3"/>
            </a:hlinkClick>
            <a:extLst>
              <a:ext uri="{FF2B5EF4-FFF2-40B4-BE49-F238E27FC236}">
                <a16:creationId xmlns:a16="http://schemas.microsoft.com/office/drawing/2014/main" id="{59179420-C0F1-304C-90F1-E346ED36D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710" y="128098"/>
            <a:ext cx="649080" cy="6490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A86BF01-DCC5-C04F-8993-8DDBC6AFED66}"/>
              </a:ext>
            </a:extLst>
          </p:cNvPr>
          <p:cNvSpPr/>
          <p:nvPr/>
        </p:nvSpPr>
        <p:spPr>
          <a:xfrm>
            <a:off x="-44728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03A15C-7289-E044-862C-06E6014C2166}"/>
              </a:ext>
            </a:extLst>
          </p:cNvPr>
          <p:cNvSpPr/>
          <p:nvPr/>
        </p:nvSpPr>
        <p:spPr>
          <a:xfrm>
            <a:off x="11671177" y="225287"/>
            <a:ext cx="564314" cy="55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5035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3E177D-9F09-5F4B-9ECF-BD2FCD44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" b="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380D5-D6EA-B646-94C2-AD80A558F999}"/>
              </a:ext>
            </a:extLst>
          </p:cNvPr>
          <p:cNvSpPr/>
          <p:nvPr/>
        </p:nvSpPr>
        <p:spPr>
          <a:xfrm>
            <a:off x="6144867" y="0"/>
            <a:ext cx="6096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272E4-5D38-9344-AC2B-0B551C8E9A29}"/>
              </a:ext>
            </a:extLst>
          </p:cNvPr>
          <p:cNvSpPr/>
          <p:nvPr/>
        </p:nvSpPr>
        <p:spPr>
          <a:xfrm>
            <a:off x="5751167" y="0"/>
            <a:ext cx="3937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4" name="Picture 13" descr="Icon&#10;&#10;Description automatically generated">
            <a:hlinkClick r:id="" action="ppaction://noaction" highlightClick="1">
              <a:snd r:embed="rId3" name="%E0%B8%AB%E0%B8%B2%E0%B8%81%E0%B8%99%E0%B8%B1%E0%B8%81%E0%B9%80%E0%B8%A3%E0%B8%B5%E0%B8%A2%E0%B8%99%E0%B9%80%E0%B8%82%E0%B9%89%E0%B8%B2%E0%B9%83%E0%B8%88%E0%B9%81%E0%B8%A5%E0%B9%89%E0%B8%A7%E0%B9%84%E0%B8%9B%E0%B9%80%E0%B8%A5%E0%B9%88%E0%B8%99%E0%B9%80%E0%B8%81%E0%B8%A1%E0%B8%81%E0%B8%B1%E0%B8%99%E0%B9%80%E0%B8%A5%E0%B8%A2%E0%B8%84%E0%B8%B0.mp3"/>
            </a:hlinkClick>
            <a:extLst>
              <a:ext uri="{FF2B5EF4-FFF2-40B4-BE49-F238E27FC236}">
                <a16:creationId xmlns:a16="http://schemas.microsoft.com/office/drawing/2014/main" id="{B45C754C-63E3-EC47-8797-E7ABC4372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766" y="284669"/>
            <a:ext cx="649080" cy="64908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1B0C720-8F05-8A41-A09C-F3888D969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" y="5900134"/>
            <a:ext cx="764909" cy="76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B9BC0-762B-4F40-AD74-AFE10A2D86DC}"/>
              </a:ext>
            </a:extLst>
          </p:cNvPr>
          <p:cNvSpPr txBox="1"/>
          <p:nvPr/>
        </p:nvSpPr>
        <p:spPr>
          <a:xfrm>
            <a:off x="120210" y="644428"/>
            <a:ext cx="5827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หากนักเรียนเข้าใจแล้ว</a:t>
            </a:r>
            <a:br>
              <a:rPr lang="th-TH" sz="54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ไปเล่นเกมกันเลยค่ะ</a:t>
            </a:r>
            <a:endParaRPr lang="th-TH" sz="54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2" descr="Role playing game">
            <a:hlinkClick r:id="rId6" action="ppaction://hlinkpres?slideindex=1&amp;slidetitle=PowerPoint Presentation" highlightClick="1"/>
            <a:extLst>
              <a:ext uri="{FF2B5EF4-FFF2-40B4-BE49-F238E27FC236}">
                <a16:creationId xmlns:a16="http://schemas.microsoft.com/office/drawing/2014/main" id="{75DB0F2D-3AB2-7F4F-9078-AFE07E60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75" y="5915290"/>
            <a:ext cx="764909" cy="7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9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174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TH Sarabun New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Rajathaphasjara Thanarajatha</dc:creator>
  <cp:lastModifiedBy>Rajathaphasjara Thanarajatha</cp:lastModifiedBy>
  <cp:revision>40</cp:revision>
  <dcterms:created xsi:type="dcterms:W3CDTF">2021-07-07T08:25:33Z</dcterms:created>
  <dcterms:modified xsi:type="dcterms:W3CDTF">2021-07-14T09:03:09Z</dcterms:modified>
</cp:coreProperties>
</file>