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394"/>
    <a:srgbClr val="ADD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36"/>
    <p:restoredTop sz="95574"/>
  </p:normalViewPr>
  <p:slideViewPr>
    <p:cSldViewPr snapToGrid="0" snapToObjects="1" showGuides="1">
      <p:cViewPr varScale="1">
        <p:scale>
          <a:sx n="88" d="100"/>
          <a:sy n="88" d="100"/>
        </p:scale>
        <p:origin x="18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32CE-6702-C440-94AB-71EE3AAED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973EB-2D00-DE4A-AF13-3524522E7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E3E08-8247-024D-A3B6-ED5A5AE5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78C07-746C-694A-AFCB-F9336DB3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AE67F-1FF6-2041-B1F1-F049CDFD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7618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F308-518A-A946-9F66-7143D10D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39475-66F6-0041-8EE6-AAA03DD30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FD4C2-4577-7940-A409-F2B7CCBD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3F86-5391-4C49-91FC-A0427281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90EE-F491-B04D-AE2E-A3066B7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9598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9C381-B4CB-6F41-BA3E-62F858217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F6A17-BCC4-1D4C-97A8-4A5D822CC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4CF63-244F-D049-B898-8099B610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45106-8AEC-C443-8446-7B8BB62C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B6D1-2E52-734C-AC58-730AA4C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534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AEC8-A638-0C4F-87A6-4010C45E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F2A4-F01F-9F4D-B0E4-3A5200879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0B1E2-A89B-EE4B-B3E7-5B3CD6D8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7A2A6-3FD9-6C45-A086-C3AFB0B0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9CDFB-84FE-4648-8DAC-20984D9F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099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934A-C854-5247-8F00-33CBC1A0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C4B22-44AA-E449-8736-D49BD4FE4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47FB-8D83-C74F-9757-DE91E3CA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11891-3FC9-9A4F-A194-81024039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8E12-42D9-3041-B2BD-A6AD0CE9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107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0344-6E53-A749-B63E-8D16A53B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31AD-64AF-4F45-A6E7-1069711E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440E7-9181-3B47-8899-6C5CA9CCC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67B73-05D8-1D48-8909-87CC1B76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6D815-8708-6A48-93D9-8FDE3B4C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A438D-3DA1-4748-B3DB-1D6F4FB0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356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C319-2E6B-B340-B143-F511E93A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7AEAC-AA27-BB43-A4E9-25A7C55D5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69BD2-829E-3E4D-8CA0-018A5D6D5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930D4-B817-344A-850D-5AE4973DB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9DFAB-D888-934A-8004-A953E816B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4F244-E622-FF42-8280-86FB25BA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1935F-D5ED-2045-8E3A-6C9D6B80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F3C19-2390-0142-A579-9D87EBCD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574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139C-2D24-2E45-91C0-97D845AF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F98A9-1865-B043-B8D7-C1761D21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EC049-CFD4-584F-B013-B125D4CE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9ED8D-162E-2847-BD91-7B0E745A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4230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14F75-65CD-0C45-AD27-FD6BBCF1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4E4CC-DAA9-EC4A-8167-15E3365A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AC503-78B8-6E4F-8B5C-950575B6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2114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35B3-8803-0A4B-871E-778637BB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B30DD-9B3F-5547-8AD2-F40AA6C4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B6A7E-A619-3844-943F-B9730010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D999F-3E53-8A49-9973-0AC2EF86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D2553-3B5E-6049-9BC4-ABF9DCC1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7838C-15FF-D043-BC05-DDDC9DEA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6386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7700-F0F9-A244-A404-5D813EEE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3C80E-4084-714D-B439-139C40AED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113CD-B4B6-184B-8BC5-85D422C3B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FC2A6-7E58-6E45-A9C8-73988EEA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97D82-97EB-324D-89A7-6B24469E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91900-68DD-8645-A5AE-75822636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5855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9D13F-AEB7-6741-B332-7FD13218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F18DB-910D-FA47-BD1A-755298FB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95112-1A9B-CF4A-9A04-346C03AF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8643-47F8-0946-9545-4BDF318EB538}" type="datetimeFigureOut">
              <a:rPr lang="en-TH" smtClean="0"/>
              <a:t>14/7/2021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6EFBB-A118-0340-A288-A8784CC50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6C08-460D-2A4A-8CD1-B192FFB8D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7BC1-1ABE-494A-8F95-DC608031174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9585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5" Type="http://schemas.openxmlformats.org/officeDocument/2006/relationships/audio" Target="../media/audio2.mp3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audio" Target="../media/audio2.mp3"/><Relationship Id="rId18" Type="http://schemas.openxmlformats.org/officeDocument/2006/relationships/image" Target="../media/image12.png"/><Relationship Id="rId3" Type="http://schemas.microsoft.com/office/2007/relationships/media" Target="../media/media4.mp3"/><Relationship Id="rId21" Type="http://schemas.openxmlformats.org/officeDocument/2006/relationships/image" Target="../media/image10.png"/><Relationship Id="rId7" Type="http://schemas.microsoft.com/office/2007/relationships/media" Target="../media/media7.mp3"/><Relationship Id="rId12" Type="http://schemas.openxmlformats.org/officeDocument/2006/relationships/audio" Target="../media/audio1.wav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7.gif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1.xml"/><Relationship Id="rId5" Type="http://schemas.microsoft.com/office/2007/relationships/media" Target="../media/media5.mp3"/><Relationship Id="rId15" Type="http://schemas.openxmlformats.org/officeDocument/2006/relationships/image" Target="../media/image2.png"/><Relationship Id="rId10" Type="http://schemas.openxmlformats.org/officeDocument/2006/relationships/audio" Target="../media/media10.mp3"/><Relationship Id="rId19" Type="http://schemas.openxmlformats.org/officeDocument/2006/relationships/image" Target="../media/image13.png"/><Relationship Id="rId4" Type="http://schemas.openxmlformats.org/officeDocument/2006/relationships/audio" Target="../media/media4.mp3"/><Relationship Id="rId9" Type="http://schemas.microsoft.com/office/2007/relationships/media" Target="../media/media10.mp3"/><Relationship Id="rId14" Type="http://schemas.openxmlformats.org/officeDocument/2006/relationships/image" Target="../media/image1.jpg"/><Relationship Id="rId2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5" Type="http://schemas.openxmlformats.org/officeDocument/2006/relationships/audio" Target="../media/audio2.mp3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jpg"/><Relationship Id="rId11" Type="http://schemas.openxmlformats.org/officeDocument/2006/relationships/image" Target="../media/image13.png"/><Relationship Id="rId5" Type="http://schemas.openxmlformats.org/officeDocument/2006/relationships/audio" Target="../media/audio2.mp3"/><Relationship Id="rId1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audio" Target="../media/audio2.mp3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image" Target="../media/image2.png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16.png"/><Relationship Id="rId3" Type="http://schemas.microsoft.com/office/2007/relationships/media" Target="../media/media5.mp3"/><Relationship Id="rId7" Type="http://schemas.openxmlformats.org/officeDocument/2006/relationships/audio" Target="../media/audio2.mp3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audio" Target="../media/media5.mp3"/><Relationship Id="rId9" Type="http://schemas.openxmlformats.org/officeDocument/2006/relationships/image" Target="../media/image2.png"/><Relationship Id="rId1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17.png"/><Relationship Id="rId3" Type="http://schemas.microsoft.com/office/2007/relationships/media" Target="../media/media6.mp3"/><Relationship Id="rId7" Type="http://schemas.openxmlformats.org/officeDocument/2006/relationships/audio" Target="../media/audio2.mp3"/><Relationship Id="rId12" Type="http://schemas.openxmlformats.org/officeDocument/2006/relationships/image" Target="../media/image12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openxmlformats.org/officeDocument/2006/relationships/image" Target="../media/image10.png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audio" Target="../media/media6.mp3"/><Relationship Id="rId9" Type="http://schemas.openxmlformats.org/officeDocument/2006/relationships/image" Target="../media/image2.png"/><Relationship Id="rId1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microsoft.com/office/2007/relationships/media" Target="../media/media4.mp3"/><Relationship Id="rId21" Type="http://schemas.openxmlformats.org/officeDocument/2006/relationships/image" Target="../media/image9.png"/><Relationship Id="rId7" Type="http://schemas.microsoft.com/office/2007/relationships/media" Target="../media/media7.mp3"/><Relationship Id="rId12" Type="http://schemas.openxmlformats.org/officeDocument/2006/relationships/image" Target="../media/image1.jp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audio" Target="../media/audio2.mp3"/><Relationship Id="rId5" Type="http://schemas.microsoft.com/office/2007/relationships/media" Target="../media/media5.mp3"/><Relationship Id="rId15" Type="http://schemas.openxmlformats.org/officeDocument/2006/relationships/image" Target="../media/image16.png"/><Relationship Id="rId10" Type="http://schemas.openxmlformats.org/officeDocument/2006/relationships/audio" Target="../media/audio1.wav"/><Relationship Id="rId19" Type="http://schemas.openxmlformats.org/officeDocument/2006/relationships/image" Target="../media/image8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microsoft.com/office/2007/relationships/media" Target="../media/media5.mp3"/><Relationship Id="rId21" Type="http://schemas.openxmlformats.org/officeDocument/2006/relationships/image" Target="../media/image9.png"/><Relationship Id="rId7" Type="http://schemas.microsoft.com/office/2007/relationships/media" Target="../media/media8.mp3"/><Relationship Id="rId12" Type="http://schemas.openxmlformats.org/officeDocument/2006/relationships/image" Target="../media/image1.jpg"/><Relationship Id="rId17" Type="http://schemas.openxmlformats.org/officeDocument/2006/relationships/image" Target="../media/image5.png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microsoft.com/office/2007/relationships/media" Target="../media/media2.mp3"/><Relationship Id="rId6" Type="http://schemas.openxmlformats.org/officeDocument/2006/relationships/audio" Target="../media/media6.mp3"/><Relationship Id="rId11" Type="http://schemas.openxmlformats.org/officeDocument/2006/relationships/audio" Target="../media/audio2.mp3"/><Relationship Id="rId5" Type="http://schemas.microsoft.com/office/2007/relationships/media" Target="../media/media6.mp3"/><Relationship Id="rId15" Type="http://schemas.openxmlformats.org/officeDocument/2006/relationships/image" Target="../media/image11.png"/><Relationship Id="rId10" Type="http://schemas.openxmlformats.org/officeDocument/2006/relationships/audio" Target="../media/audio1.wav"/><Relationship Id="rId19" Type="http://schemas.openxmlformats.org/officeDocument/2006/relationships/image" Target="../media/image8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.png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media3.mp3"/><Relationship Id="rId16" Type="http://schemas.openxmlformats.org/officeDocument/2006/relationships/image" Target="../media/image7.gif"/><Relationship Id="rId1" Type="http://schemas.microsoft.com/office/2007/relationships/media" Target="../media/media3.mp3"/><Relationship Id="rId6" Type="http://schemas.openxmlformats.org/officeDocument/2006/relationships/audio" Target="../media/media9.mp3"/><Relationship Id="rId11" Type="http://schemas.openxmlformats.org/officeDocument/2006/relationships/image" Target="../media/image2.png"/><Relationship Id="rId5" Type="http://schemas.microsoft.com/office/2007/relationships/media" Target="../media/media9.mp3"/><Relationship Id="rId15" Type="http://schemas.openxmlformats.org/officeDocument/2006/relationships/image" Target="../media/image11.png"/><Relationship Id="rId10" Type="http://schemas.openxmlformats.org/officeDocument/2006/relationships/image" Target="../media/image1.jpg"/><Relationship Id="rId19" Type="http://schemas.openxmlformats.org/officeDocument/2006/relationships/image" Target="../media/image9.png"/><Relationship Id="rId4" Type="http://schemas.openxmlformats.org/officeDocument/2006/relationships/audio" Target="../media/media6.mp3"/><Relationship Id="rId9" Type="http://schemas.openxmlformats.org/officeDocument/2006/relationships/audio" Target="../media/audio2.mp3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ABB">
            <a:alpha val="6666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0A288D9-1E2C-F042-BFB9-41EB57A8600F}"/>
              </a:ext>
            </a:extLst>
          </p:cNvPr>
          <p:cNvGrpSpPr/>
          <p:nvPr/>
        </p:nvGrpSpPr>
        <p:grpSpPr>
          <a:xfrm>
            <a:off x="1950909" y="4118607"/>
            <a:ext cx="8279691" cy="922012"/>
            <a:chOff x="1950909" y="4118607"/>
            <a:chExt cx="8279691" cy="922012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0909" y="416362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19727" y="4185262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75243" y="4118607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รูปทรงรียาว ดิบขาวสุกส้ม  เนื้อหวานน่าชม  รสกลมกล่อมดี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4194" y="1750093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10833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1BBD2-98A1-DF4E-ADAF-C37D6503E9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526" y="5999815"/>
            <a:ext cx="769441" cy="769441"/>
          </a:xfrm>
          <a:prstGeom prst="rect">
            <a:avLst/>
          </a:prstGeom>
        </p:spPr>
      </p:pic>
      <p:pic>
        <p:nvPicPr>
          <p:cNvPr id="22" name="i21.mp3" descr="i21.mp3">
            <a:hlinkClick r:id="" action="ppaction://media"/>
            <a:extLst>
              <a:ext uri="{FF2B5EF4-FFF2-40B4-BE49-F238E27FC236}">
                <a16:creationId xmlns:a16="http://schemas.microsoft.com/office/drawing/2014/main" id="{1EE365A2-359E-A149-ABD4-162D75727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00345" y="199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165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65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165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16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4672DBA-C12C-994F-BB4E-D7339C5B66D5}"/>
              </a:ext>
            </a:extLst>
          </p:cNvPr>
          <p:cNvGrpSpPr/>
          <p:nvPr/>
        </p:nvGrpSpPr>
        <p:grpSpPr>
          <a:xfrm>
            <a:off x="1950909" y="4118607"/>
            <a:ext cx="8279691" cy="922012"/>
            <a:chOff x="1950909" y="4118607"/>
            <a:chExt cx="8279691" cy="922012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50909" y="416362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819727" y="4185262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375243" y="4118607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กรี</a:t>
            </a:r>
            <a:r>
              <a:rPr lang="th-TH" sz="32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คล้ายมงกุฎ  เนื้อดุจปุยฝ้าย  แก้กระหายคลายร้อน  อ่อนนุ่มชื่นใจ 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5144194" y="1750093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10833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5" name="Picture 24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CBAF1-5805-504D-9D21-4D924C1D07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53604" y="6020823"/>
            <a:ext cx="764909" cy="764909"/>
          </a:xfrm>
          <a:prstGeom prst="rect">
            <a:avLst/>
          </a:prstGeom>
        </p:spPr>
      </p:pic>
      <p:pic>
        <p:nvPicPr>
          <p:cNvPr id="22" name="i21.mp3" descr="i21.mp3">
            <a:hlinkClick r:id="" action="ppaction://media"/>
            <a:extLst>
              <a:ext uri="{FF2B5EF4-FFF2-40B4-BE49-F238E27FC236}">
                <a16:creationId xmlns:a16="http://schemas.microsoft.com/office/drawing/2014/main" id="{1EE365A2-359E-A149-ABD4-162D75727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200345" y="19964"/>
            <a:ext cx="812800" cy="812800"/>
          </a:xfrm>
          <a:prstGeom prst="rect">
            <a:avLst/>
          </a:prstGeom>
        </p:spPr>
      </p:pic>
      <p:pic>
        <p:nvPicPr>
          <p:cNvPr id="2" name="i32.mp3" descr="i32.mp3">
            <a:hlinkClick r:id="" action="ppaction://media"/>
            <a:extLst>
              <a:ext uri="{FF2B5EF4-FFF2-40B4-BE49-F238E27FC236}">
                <a16:creationId xmlns:a16="http://schemas.microsoft.com/office/drawing/2014/main" id="{14CF5A9B-64EC-3A45-9769-A922AAC462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i41.mp3" descr="i41.mp3">
            <a:hlinkClick r:id="" action="ppaction://media"/>
            <a:extLst>
              <a:ext uri="{FF2B5EF4-FFF2-40B4-BE49-F238E27FC236}">
                <a16:creationId xmlns:a16="http://schemas.microsoft.com/office/drawing/2014/main" id="{961B3D5D-6A15-4C4B-8722-BE6DA9E4ED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8" name="i51.mp3" descr="i51.mp3">
            <a:hlinkClick r:id="" action="ppaction://media"/>
            <a:extLst>
              <a:ext uri="{FF2B5EF4-FFF2-40B4-BE49-F238E27FC236}">
                <a16:creationId xmlns:a16="http://schemas.microsoft.com/office/drawing/2014/main" id="{0901BE3D-4069-E445-A454-47D5B5D2D45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7" name="i62.mp3" descr="i62.mp3">
            <a:hlinkClick r:id="" action="ppaction://media"/>
            <a:extLst>
              <a:ext uri="{FF2B5EF4-FFF2-40B4-BE49-F238E27FC236}">
                <a16:creationId xmlns:a16="http://schemas.microsoft.com/office/drawing/2014/main" id="{19F92FD7-E708-C444-A287-943109F4AB0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12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12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12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12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FAEA79-8E4A-394A-B4F8-C0143358D287}"/>
              </a:ext>
            </a:extLst>
          </p:cNvPr>
          <p:cNvGrpSpPr/>
          <p:nvPr/>
        </p:nvGrpSpPr>
        <p:grpSpPr>
          <a:xfrm>
            <a:off x="1930614" y="4118607"/>
            <a:ext cx="8299986" cy="922012"/>
            <a:chOff x="1930614" y="4118607"/>
            <a:chExt cx="8299986" cy="922012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39698" y="416362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30614" y="4163625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75243" y="4118607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ลูกกลมเป็นพวง  บ้างม่วงบ้างเขียวเนื้อสวยใสเชียว  เปรี้ยวหวานต่างกัน 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4194" y="1750093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10833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1BBD2-98A1-DF4E-ADAF-C37D6503E9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526" y="5999815"/>
            <a:ext cx="769441" cy="76944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CBAF1-5805-504D-9D21-4D924C1D07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3604" y="6020823"/>
            <a:ext cx="764909" cy="764909"/>
          </a:xfrm>
          <a:prstGeom prst="rect">
            <a:avLst/>
          </a:prstGeom>
        </p:spPr>
      </p:pic>
      <p:pic>
        <p:nvPicPr>
          <p:cNvPr id="2" name="i22.mp3" descr="i22.mp3">
            <a:hlinkClick r:id="" action="ppaction://media"/>
            <a:extLst>
              <a:ext uri="{FF2B5EF4-FFF2-40B4-BE49-F238E27FC236}">
                <a16:creationId xmlns:a16="http://schemas.microsoft.com/office/drawing/2014/main" id="{DEA0DB51-ECFC-C24D-83ED-F763FCCC9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9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109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609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609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4B9818A-E646-0D43-966C-E53B13EBB036}"/>
              </a:ext>
            </a:extLst>
          </p:cNvPr>
          <p:cNvGrpSpPr/>
          <p:nvPr/>
        </p:nvGrpSpPr>
        <p:grpSpPr>
          <a:xfrm>
            <a:off x="1909253" y="4062483"/>
            <a:ext cx="8348308" cy="882886"/>
            <a:chOff x="1909253" y="4062483"/>
            <a:chExt cx="8348308" cy="882886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80567" y="406837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9253" y="4090012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4102" y="4062483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ผลสีส้ม ๆ อุดมวิตามินเนื้อฉ่ำหวานลิ้น  กินแล้วแข็งแรง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144194" y="1750093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08928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1BBD2-98A1-DF4E-ADAF-C37D6503E9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526" y="5999815"/>
            <a:ext cx="769441" cy="76944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CBAF1-5805-504D-9D21-4D924C1D07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3604" y="6020823"/>
            <a:ext cx="764909" cy="764909"/>
          </a:xfrm>
          <a:prstGeom prst="rect">
            <a:avLst/>
          </a:prstGeom>
        </p:spPr>
      </p:pic>
      <p:pic>
        <p:nvPicPr>
          <p:cNvPr id="2" name="i31.mp3" descr="i31.mp3">
            <a:hlinkClick r:id="" action="ppaction://media"/>
            <a:extLst>
              <a:ext uri="{FF2B5EF4-FFF2-40B4-BE49-F238E27FC236}">
                <a16:creationId xmlns:a16="http://schemas.microsoft.com/office/drawing/2014/main" id="{03B346F4-B4DA-2844-9295-432979940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i31.mp3" descr="i31.mp3">
            <a:hlinkClick r:id="" action="ppaction://media"/>
            <a:extLst>
              <a:ext uri="{FF2B5EF4-FFF2-40B4-BE49-F238E27FC236}">
                <a16:creationId xmlns:a16="http://schemas.microsoft.com/office/drawing/2014/main" id="{F5FC9766-F7E5-6D41-8A53-C6492FAFA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87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87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87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87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57B3D0-BC42-604C-9EC1-896BB4E81E45}"/>
              </a:ext>
            </a:extLst>
          </p:cNvPr>
          <p:cNvGrpSpPr/>
          <p:nvPr/>
        </p:nvGrpSpPr>
        <p:grpSpPr>
          <a:xfrm>
            <a:off x="1950909" y="4118607"/>
            <a:ext cx="8279691" cy="922012"/>
            <a:chOff x="1950909" y="4118607"/>
            <a:chExt cx="8279691" cy="922012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50909" y="416362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19727" y="4185262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75243" y="4118607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ออกลูกเป็นเครือ  แบ่งเหลือเป็นหวี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มีผลยาวรี  เนื้อสีขาวนวล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4194" y="1750093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10833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1BBD2-98A1-DF4E-ADAF-C37D6503E9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0526" y="5999815"/>
            <a:ext cx="769441" cy="76944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CBAF1-5805-504D-9D21-4D924C1D07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3604" y="6020823"/>
            <a:ext cx="764909" cy="764909"/>
          </a:xfrm>
          <a:prstGeom prst="rect">
            <a:avLst/>
          </a:prstGeom>
        </p:spPr>
      </p:pic>
      <p:pic>
        <p:nvPicPr>
          <p:cNvPr id="22" name="i21.mp3" descr="i21.mp3">
            <a:hlinkClick r:id="" action="ppaction://media"/>
            <a:extLst>
              <a:ext uri="{FF2B5EF4-FFF2-40B4-BE49-F238E27FC236}">
                <a16:creationId xmlns:a16="http://schemas.microsoft.com/office/drawing/2014/main" id="{1EE365A2-359E-A149-ABD4-162D75727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00345" y="19964"/>
            <a:ext cx="812800" cy="812800"/>
          </a:xfrm>
          <a:prstGeom prst="rect">
            <a:avLst/>
          </a:prstGeom>
        </p:spPr>
      </p:pic>
      <p:pic>
        <p:nvPicPr>
          <p:cNvPr id="2" name="i32.mp3" descr="i32.mp3">
            <a:hlinkClick r:id="" action="ppaction://media"/>
            <a:extLst>
              <a:ext uri="{FF2B5EF4-FFF2-40B4-BE49-F238E27FC236}">
                <a16:creationId xmlns:a16="http://schemas.microsoft.com/office/drawing/2014/main" id="{14CF5A9B-64EC-3A45-9769-A922AAC462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04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404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904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904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1DBC39-B0CD-E140-98E4-5A9C6CCE0DC1}"/>
              </a:ext>
            </a:extLst>
          </p:cNvPr>
          <p:cNvGrpSpPr/>
          <p:nvPr/>
        </p:nvGrpSpPr>
        <p:grpSpPr>
          <a:xfrm>
            <a:off x="1930614" y="4118607"/>
            <a:ext cx="8299986" cy="922012"/>
            <a:chOff x="1930614" y="4118607"/>
            <a:chExt cx="8299986" cy="922012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39698" y="416362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0614" y="4163625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75243" y="4118607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ผลชมพูอมแดง  แฝงด้วยวิตามิน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รสชาติหวานเปรี้ยวลิ้น  กินแล้วติดใจ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44194" y="1750093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10833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1BBD2-98A1-DF4E-ADAF-C37D6503E9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0526" y="5999815"/>
            <a:ext cx="769441" cy="76944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CBAF1-5805-504D-9D21-4D924C1D07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3604" y="6020823"/>
            <a:ext cx="764909" cy="764909"/>
          </a:xfrm>
          <a:prstGeom prst="rect">
            <a:avLst/>
          </a:prstGeom>
        </p:spPr>
      </p:pic>
      <p:pic>
        <p:nvPicPr>
          <p:cNvPr id="2" name="i22.mp3" descr="i22.mp3">
            <a:hlinkClick r:id="" action="ppaction://media"/>
            <a:extLst>
              <a:ext uri="{FF2B5EF4-FFF2-40B4-BE49-F238E27FC236}">
                <a16:creationId xmlns:a16="http://schemas.microsoft.com/office/drawing/2014/main" id="{DEA0DB51-ECFC-C24D-83ED-F763FCCC9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i41.mp3" descr="i41.mp3">
            <a:hlinkClick r:id="" action="ppaction://media"/>
            <a:extLst>
              <a:ext uri="{FF2B5EF4-FFF2-40B4-BE49-F238E27FC236}">
                <a16:creationId xmlns:a16="http://schemas.microsoft.com/office/drawing/2014/main" id="{1A8EC641-1F97-944B-B769-2708053E9A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35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135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635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63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5590580-CA04-EA4D-A6FE-217BDA8B4CB5}"/>
              </a:ext>
            </a:extLst>
          </p:cNvPr>
          <p:cNvGrpSpPr/>
          <p:nvPr/>
        </p:nvGrpSpPr>
        <p:grpSpPr>
          <a:xfrm>
            <a:off x="1909253" y="4062483"/>
            <a:ext cx="8348308" cy="882886"/>
            <a:chOff x="1909253" y="4062483"/>
            <a:chExt cx="8348308" cy="882886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80567" y="406837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09253" y="4090012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24102" y="4062483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เปลือกแข็งผลโต  โอ้โหน่าทาน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เนื้อเหลืองหอมหวาน  สำราญชื่นใจ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44194" y="1750093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08928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1BBD2-98A1-DF4E-ADAF-C37D6503E9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0526" y="5999815"/>
            <a:ext cx="769441" cy="76944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CBAF1-5805-504D-9D21-4D924C1D07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3604" y="6020823"/>
            <a:ext cx="764909" cy="764909"/>
          </a:xfrm>
          <a:prstGeom prst="rect">
            <a:avLst/>
          </a:prstGeom>
        </p:spPr>
      </p:pic>
      <p:pic>
        <p:nvPicPr>
          <p:cNvPr id="2" name="i31.mp3" descr="i31.mp3">
            <a:hlinkClick r:id="" action="ppaction://media"/>
            <a:extLst>
              <a:ext uri="{FF2B5EF4-FFF2-40B4-BE49-F238E27FC236}">
                <a16:creationId xmlns:a16="http://schemas.microsoft.com/office/drawing/2014/main" id="{03B346F4-B4DA-2844-9295-432979940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i31.mp3" descr="i31.mp3">
            <a:hlinkClick r:id="" action="ppaction://media"/>
            <a:extLst>
              <a:ext uri="{FF2B5EF4-FFF2-40B4-BE49-F238E27FC236}">
                <a16:creationId xmlns:a16="http://schemas.microsoft.com/office/drawing/2014/main" id="{F5FC9766-F7E5-6D41-8A53-C6492FAFA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8" name="i42.mp3" descr="i42.mp3">
            <a:hlinkClick r:id="" action="ppaction://media"/>
            <a:extLst>
              <a:ext uri="{FF2B5EF4-FFF2-40B4-BE49-F238E27FC236}">
                <a16:creationId xmlns:a16="http://schemas.microsoft.com/office/drawing/2014/main" id="{D7D89F15-D737-D34A-853F-AA275A2A46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61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61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61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61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2EECE6-5D1E-854C-AB17-C44E93953273}"/>
              </a:ext>
            </a:extLst>
          </p:cNvPr>
          <p:cNvGrpSpPr/>
          <p:nvPr/>
        </p:nvGrpSpPr>
        <p:grpSpPr>
          <a:xfrm>
            <a:off x="1950909" y="4118607"/>
            <a:ext cx="8279691" cy="922012"/>
            <a:chOff x="1950909" y="4118607"/>
            <a:chExt cx="8279691" cy="922012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50909" y="416362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19727" y="4185262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75243" y="4118607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เนื้อเหลืองนั่นคือสี  รูปทรงกลมรี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หวานอมเปรี้ยวมีคุณค่า  ลองหารับประทาน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144194" y="1750093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10833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1BBD2-98A1-DF4E-ADAF-C37D6503E9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0526" y="5999815"/>
            <a:ext cx="769441" cy="76944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CBAF1-5805-504D-9D21-4D924C1D07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53604" y="6020823"/>
            <a:ext cx="764909" cy="764909"/>
          </a:xfrm>
          <a:prstGeom prst="rect">
            <a:avLst/>
          </a:prstGeom>
        </p:spPr>
      </p:pic>
      <p:pic>
        <p:nvPicPr>
          <p:cNvPr id="22" name="i21.mp3" descr="i21.mp3">
            <a:hlinkClick r:id="" action="ppaction://media"/>
            <a:extLst>
              <a:ext uri="{FF2B5EF4-FFF2-40B4-BE49-F238E27FC236}">
                <a16:creationId xmlns:a16="http://schemas.microsoft.com/office/drawing/2014/main" id="{1EE365A2-359E-A149-ABD4-162D75727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00345" y="19964"/>
            <a:ext cx="812800" cy="812800"/>
          </a:xfrm>
          <a:prstGeom prst="rect">
            <a:avLst/>
          </a:prstGeom>
        </p:spPr>
      </p:pic>
      <p:pic>
        <p:nvPicPr>
          <p:cNvPr id="2" name="i32.mp3" descr="i32.mp3">
            <a:hlinkClick r:id="" action="ppaction://media"/>
            <a:extLst>
              <a:ext uri="{FF2B5EF4-FFF2-40B4-BE49-F238E27FC236}">
                <a16:creationId xmlns:a16="http://schemas.microsoft.com/office/drawing/2014/main" id="{14CF5A9B-64EC-3A45-9769-A922AAC462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i41.mp3" descr="i41.mp3">
            <a:hlinkClick r:id="" action="ppaction://media"/>
            <a:extLst>
              <a:ext uri="{FF2B5EF4-FFF2-40B4-BE49-F238E27FC236}">
                <a16:creationId xmlns:a16="http://schemas.microsoft.com/office/drawing/2014/main" id="{961B3D5D-6A15-4C4B-8722-BE6DA9E4ED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8" name="i51.mp3" descr="i51.mp3">
            <a:hlinkClick r:id="" action="ppaction://media"/>
            <a:extLst>
              <a:ext uri="{FF2B5EF4-FFF2-40B4-BE49-F238E27FC236}">
                <a16:creationId xmlns:a16="http://schemas.microsoft.com/office/drawing/2014/main" id="{0901BE3D-4069-E445-A454-47D5B5D2D45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11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311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811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811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B0D20E8-0287-6A45-9A85-C8F85379FBE1}"/>
              </a:ext>
            </a:extLst>
          </p:cNvPr>
          <p:cNvGrpSpPr/>
          <p:nvPr/>
        </p:nvGrpSpPr>
        <p:grpSpPr>
          <a:xfrm>
            <a:off x="1930614" y="4118607"/>
            <a:ext cx="8299986" cy="922012"/>
            <a:chOff x="1930614" y="4118607"/>
            <a:chExt cx="8299986" cy="922012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39698" y="416362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30614" y="4163625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75243" y="4118607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ผลเขียว ขาว ชมพู  หนูรู้จักไหม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หวานกรอบถูกใจ  เมื่อได้ลิ้มลอง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920090" y="1863042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10833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1BBD2-98A1-DF4E-ADAF-C37D6503E9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0526" y="5999815"/>
            <a:ext cx="769441" cy="76944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CBAF1-5805-504D-9D21-4D924C1D07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53604" y="6020823"/>
            <a:ext cx="764909" cy="764909"/>
          </a:xfrm>
          <a:prstGeom prst="rect">
            <a:avLst/>
          </a:prstGeom>
        </p:spPr>
      </p:pic>
      <p:pic>
        <p:nvPicPr>
          <p:cNvPr id="2" name="i22.mp3" descr="i22.mp3">
            <a:hlinkClick r:id="" action="ppaction://media"/>
            <a:extLst>
              <a:ext uri="{FF2B5EF4-FFF2-40B4-BE49-F238E27FC236}">
                <a16:creationId xmlns:a16="http://schemas.microsoft.com/office/drawing/2014/main" id="{DEA0DB51-ECFC-C24D-83ED-F763FCCC9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i41.mp3" descr="i41.mp3">
            <a:hlinkClick r:id="" action="ppaction://media"/>
            <a:extLst>
              <a:ext uri="{FF2B5EF4-FFF2-40B4-BE49-F238E27FC236}">
                <a16:creationId xmlns:a16="http://schemas.microsoft.com/office/drawing/2014/main" id="{1A8EC641-1F97-944B-B769-2708053E9A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0" name="Picture 9" descr="A picture containing text, vector graphics, silhouette&#10;&#10;Description automatically generated">
            <a:extLst>
              <a:ext uri="{FF2B5EF4-FFF2-40B4-BE49-F238E27FC236}">
                <a16:creationId xmlns:a16="http://schemas.microsoft.com/office/drawing/2014/main" id="{B18B48ED-8CFB-A147-8EC7-DF5FB85847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225957">
            <a:off x="6046992" y="1963091"/>
            <a:ext cx="1884450" cy="1884450"/>
          </a:xfrm>
          <a:prstGeom prst="rect">
            <a:avLst/>
          </a:prstGeom>
        </p:spPr>
      </p:pic>
      <p:pic>
        <p:nvPicPr>
          <p:cNvPr id="17" name="i42.mp3" descr="i42.mp3">
            <a:hlinkClick r:id="" action="ppaction://media"/>
            <a:extLst>
              <a:ext uri="{FF2B5EF4-FFF2-40B4-BE49-F238E27FC236}">
                <a16:creationId xmlns:a16="http://schemas.microsoft.com/office/drawing/2014/main" id="{DFB2BEC5-3105-784A-99E1-B22D3FC975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21" name="i52.mp3" descr="i52.mp3">
            <a:hlinkClick r:id="" action="ppaction://media"/>
            <a:extLst>
              <a:ext uri="{FF2B5EF4-FFF2-40B4-BE49-F238E27FC236}">
                <a16:creationId xmlns:a16="http://schemas.microsoft.com/office/drawing/2014/main" id="{922455B8-AAF6-7749-8781-C6CDD240AB0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348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848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348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848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848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D103DFF-0B3E-994B-A596-3F95D3C66CB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4" b="2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1803FD1-9081-CF47-AF10-F609EC3B2CB1}"/>
              </a:ext>
            </a:extLst>
          </p:cNvPr>
          <p:cNvGrpSpPr/>
          <p:nvPr/>
        </p:nvGrpSpPr>
        <p:grpSpPr>
          <a:xfrm>
            <a:off x="1909253" y="4062483"/>
            <a:ext cx="8348308" cy="882886"/>
            <a:chOff x="1909253" y="4062483"/>
            <a:chExt cx="8348308" cy="882886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27FEA6A-9A44-1044-8785-F6E59458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80567" y="4068375"/>
              <a:ext cx="876994" cy="87699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4274597-1352-6641-B67C-C74F608C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09253" y="4090012"/>
              <a:ext cx="855357" cy="855357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0D2F9236-CE5A-2444-A168-226A60200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24102" y="4062483"/>
              <a:ext cx="855357" cy="855357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9539CF-8390-9D44-9FCE-0CBE3020E757}"/>
              </a:ext>
            </a:extLst>
          </p:cNvPr>
          <p:cNvSpPr/>
          <p:nvPr/>
        </p:nvSpPr>
        <p:spPr>
          <a:xfrm>
            <a:off x="2035354" y="426364"/>
            <a:ext cx="8154838" cy="1224951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เปลือกชมพูอมแดง  เป็นแหล่งวิตามิน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อยากแข็งแรงควรกิน  หวานรื่นลิ้นเริงรมย์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คือผลไม้ในข้อใด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0115A-B345-4E43-8E51-826816C7C5D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411853" y="1750093"/>
            <a:ext cx="2141751" cy="2141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9BDE7-5C52-ED4C-91C3-2F4A2EC906B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144194" y="1750093"/>
            <a:ext cx="2141751" cy="214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E7332-731E-F943-8F19-A2062C78C06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427075" y="1634610"/>
            <a:ext cx="2372717" cy="2372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D3D0-EC6C-B847-A5B2-370D86768469}"/>
              </a:ext>
            </a:extLst>
          </p:cNvPr>
          <p:cNvSpPr txBox="1"/>
          <p:nvPr/>
        </p:nvSpPr>
        <p:spPr>
          <a:xfrm>
            <a:off x="2089281" y="4007327"/>
            <a:ext cx="85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59D5-46A8-FF44-BFAF-0F493E35EFCA}"/>
              </a:ext>
            </a:extLst>
          </p:cNvPr>
          <p:cNvSpPr txBox="1"/>
          <p:nvPr/>
        </p:nvSpPr>
        <p:spPr>
          <a:xfrm>
            <a:off x="5957498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3B3DD-2575-C242-B13B-C93DE246D80E}"/>
              </a:ext>
            </a:extLst>
          </p:cNvPr>
          <p:cNvSpPr txBox="1"/>
          <p:nvPr/>
        </p:nvSpPr>
        <p:spPr>
          <a:xfrm>
            <a:off x="9540336" y="4007327"/>
            <a:ext cx="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64FBE-CCFF-574C-A294-7D5CA73F4C57}"/>
              </a:ext>
            </a:extLst>
          </p:cNvPr>
          <p:cNvSpPr/>
          <p:nvPr/>
        </p:nvSpPr>
        <p:spPr>
          <a:xfrm>
            <a:off x="0" y="5547123"/>
            <a:ext cx="12192000" cy="371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3D431-AB75-2347-9FDF-D3C6EBB018A7}"/>
              </a:ext>
            </a:extLst>
          </p:cNvPr>
          <p:cNvSpPr/>
          <p:nvPr/>
        </p:nvSpPr>
        <p:spPr>
          <a:xfrm>
            <a:off x="0" y="5558640"/>
            <a:ext cx="12192000" cy="371077"/>
          </a:xfrm>
          <a:prstGeom prst="rect">
            <a:avLst/>
          </a:prstGeom>
          <a:solidFill>
            <a:srgbClr val="EAA394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26" name="Picture 2" descr="Home - KalyExpress">
            <a:extLst>
              <a:ext uri="{FF2B5EF4-FFF2-40B4-BE49-F238E27FC236}">
                <a16:creationId xmlns:a16="http://schemas.microsoft.com/office/drawing/2014/main" id="{64F5A2EA-C3AA-3648-A235-5E969BC5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91" y="4751448"/>
            <a:ext cx="1884217" cy="18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511032-FBAE-F64C-973F-F43B931A7F97}"/>
              </a:ext>
            </a:extLst>
          </p:cNvPr>
          <p:cNvSpPr/>
          <p:nvPr/>
        </p:nvSpPr>
        <p:spPr>
          <a:xfrm>
            <a:off x="4661594" y="6054002"/>
            <a:ext cx="2916984" cy="661068"/>
          </a:xfrm>
          <a:prstGeom prst="roundRect">
            <a:avLst/>
          </a:prstGeom>
          <a:solidFill>
            <a:schemeClr val="bg1">
              <a:alpha val="718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หมดเวลา</a:t>
            </a:r>
            <a:endParaRPr lang="en-TH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 descr="Icon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1BBD2-98A1-DF4E-ADAF-C37D6503E9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0526" y="5999815"/>
            <a:ext cx="769441" cy="76944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CBAF1-5805-504D-9D21-4D924C1D07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53604" y="6020823"/>
            <a:ext cx="764909" cy="764909"/>
          </a:xfrm>
          <a:prstGeom prst="rect">
            <a:avLst/>
          </a:prstGeom>
        </p:spPr>
      </p:pic>
      <p:pic>
        <p:nvPicPr>
          <p:cNvPr id="2" name="i31.mp3" descr="i31.mp3">
            <a:hlinkClick r:id="" action="ppaction://media"/>
            <a:extLst>
              <a:ext uri="{FF2B5EF4-FFF2-40B4-BE49-F238E27FC236}">
                <a16:creationId xmlns:a16="http://schemas.microsoft.com/office/drawing/2014/main" id="{03B346F4-B4DA-2844-9295-432979940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i31.mp3" descr="i31.mp3">
            <a:hlinkClick r:id="" action="ppaction://media"/>
            <a:extLst>
              <a:ext uri="{FF2B5EF4-FFF2-40B4-BE49-F238E27FC236}">
                <a16:creationId xmlns:a16="http://schemas.microsoft.com/office/drawing/2014/main" id="{F5FC9766-F7E5-6D41-8A53-C6492FAFA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8" name="i42.mp3" descr="i42.mp3">
            <a:hlinkClick r:id="" action="ppaction://media"/>
            <a:extLst>
              <a:ext uri="{FF2B5EF4-FFF2-40B4-BE49-F238E27FC236}">
                <a16:creationId xmlns:a16="http://schemas.microsoft.com/office/drawing/2014/main" id="{D7D89F15-D737-D34A-853F-AA275A2A46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0" name="i61.mp3" descr="i61.mp3">
            <a:hlinkClick r:id="" action="ppaction://media"/>
            <a:extLst>
              <a:ext uri="{FF2B5EF4-FFF2-40B4-BE49-F238E27FC236}">
                <a16:creationId xmlns:a16="http://schemas.microsoft.com/office/drawing/2014/main" id="{7DC51130-80EC-E348-B1D5-8B213C6297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322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822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322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tick-tock-clock-timer-1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322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12" grpId="0"/>
      <p:bldP spid="13" grpId="0"/>
      <p:bldP spid="14" grpId="0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5981</TotalTime>
  <Words>306</Words>
  <Application>Microsoft Macintosh PowerPoint</Application>
  <PresentationFormat>Widescreen</PresentationFormat>
  <Paragraphs>77</Paragraphs>
  <Slides>10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TH Sarabun New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Rajathaphasjara Thanarajatha</dc:creator>
  <cp:lastModifiedBy>Rajathaphasjara Thanarajatha</cp:lastModifiedBy>
  <cp:revision>18</cp:revision>
  <dcterms:created xsi:type="dcterms:W3CDTF">2021-07-08T09:02:54Z</dcterms:created>
  <dcterms:modified xsi:type="dcterms:W3CDTF">2021-07-14T09:03:30Z</dcterms:modified>
</cp:coreProperties>
</file>